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2" r:id="rId7"/>
    <p:sldId id="263" r:id="rId8"/>
    <p:sldId id="265" r:id="rId9"/>
    <p:sldId id="266" r:id="rId10"/>
    <p:sldId id="267" r:id="rId11"/>
    <p:sldId id="270" r:id="rId12"/>
    <p:sldId id="269" r:id="rId13"/>
    <p:sldId id="268" r:id="rId14"/>
    <p:sldId id="271" r:id="rId15"/>
    <p:sldId id="272" r:id="rId16"/>
    <p:sldId id="273" r:id="rId17"/>
    <p:sldId id="274" r:id="rId18"/>
    <p:sldId id="261" r:id="rId19"/>
    <p:sldId id="260" r:id="rId2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69"/>
    <p:restoredTop sz="94720"/>
  </p:normalViewPr>
  <p:slideViewPr>
    <p:cSldViewPr snapToGrid="0">
      <p:cViewPr varScale="1">
        <p:scale>
          <a:sx n="51" d="100"/>
          <a:sy n="51" d="100"/>
        </p:scale>
        <p:origin x="67" y="6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3E6D06-BFE6-2020-7A45-90622F782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651753-AEAA-29BA-CA1B-813146CA9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428A83-0984-60B2-0F3A-CDDA90166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6D5BD-147A-D0C3-9798-877BEC77D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D2A704-CF47-4ABC-893F-102731D3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29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095EB-C4EB-284B-DA1A-FA2672A07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A076BE-2DAA-EA0A-B5F9-3FE962E63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A39395-DFB3-7467-5591-CC9CEAACE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F41EC1-E4FF-C39D-EA5C-66F6194F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DCFA55-CA95-C8B8-C49E-621686B9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79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786E63-052F-83FE-B0F7-021033C76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3260BC-ADC9-A8B6-A558-B5247BD1C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3D8EFC-5DC9-69EE-DE9D-72A1B0BD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06FE5C-2B2A-FEF1-CA8D-A3D0E68F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2D08D3-DAFC-34BF-574E-723CE531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04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3C550-4761-58AA-7BBB-A49E828DE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E228CD-D37A-7CEE-8E2B-1D764F5D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7BF165-B71B-1CE7-C750-2BD4789DB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C0A45B-1911-2A6C-1558-A80809DC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B4B852-E014-AAC3-3AE9-709A319EF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10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62A825-3AF2-4073-4AB5-7E05700CE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FF345-19DA-6881-E3F4-1E37FEAD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710165-9F85-99FA-E147-FAA19528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025126-925A-A092-CAA8-364010560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7E9E67-5E4A-51F0-9EA3-4EABF9DA1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096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F476F8-2A10-900F-C515-D0079369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D7A153-5B75-136E-BAF6-43003CAA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6ACA028-CF36-5F3B-1C96-EBAAE7DD2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6F3D29-BE7F-432F-7243-5DC3A739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99886D-B93F-26B4-89A7-F24C8BB85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750B22-02E1-FE61-E6AD-D21728E3D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12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52C76-6EB1-52C7-423A-63685607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9AAC9-82AA-74A1-BC13-BC26A5D6A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D8BE91-AF1B-6CBC-3C94-CA5195D3E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B14BB9-9F30-A4F6-3850-80C61518F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DF28B-2228-5AC9-F71C-3D3EC5688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ABDABD1-3DB2-A6C7-81DE-343D4895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87C1DB-FB84-6090-056C-D7DBA6B92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851BA0F-2B47-A0FB-80C6-5AFCAA8F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425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53225-FFDC-EA9B-781E-2604497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CF9D911-8399-8B66-909A-13DD46A52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17B0BC-973E-9E07-44D7-DD37A8BB2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33F818-5933-B2C4-D59C-2A5E1198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836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417DA5-C826-1B8D-6259-CDC4C0FCE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A07EAE-74F4-B48A-4F88-8FA1BC34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F0221C-1E47-9B83-2B7E-80371899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08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03959-9EC9-C0F4-97BE-295699336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5CBDF3-1BC5-56A9-6A5E-FB9288EEC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9C877A9-785A-8F0C-1752-9224813FE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71C858-9955-6234-00E2-BEDFCF9D2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63AF40-F277-A7B1-061A-8E7CDB999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1D9F6A-F965-7352-BB62-AA7AABEDD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315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6E22B-7CBB-78F5-1E70-DCA8DF2A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652615-570B-1F51-0293-80703D871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F4CEFC1-7FC0-AAA0-5954-66ABDFEAA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5D750E-86C2-DD92-F282-0D562AA0A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5BE9411-2382-0FD3-55E8-E8236CFC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846209-8548-5A79-A469-37E17E828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8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1B5004-86BF-C48A-C38C-5741C4C9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B94CA-6749-829A-724B-C7FB5A4AD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B6C8D-D9EC-7126-52CD-A2967F792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10DEB-583A-6E46-8C15-E865F109CEF2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A0E2FA-91B5-2919-B3CA-5AA9D1A2E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90465-8BE9-0A12-7C6C-CF97D026B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459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90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C34B6F-3BBD-9F6B-565F-57F312E25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26C7E082-F1B5-5BCD-C3A5-AB4D43D7A5E0}"/>
              </a:ext>
            </a:extLst>
          </p:cNvPr>
          <p:cNvSpPr txBox="1"/>
          <p:nvPr/>
        </p:nvSpPr>
        <p:spPr>
          <a:xfrm>
            <a:off x="0" y="1154525"/>
            <a:ext cx="118722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4. Generación y Explicación de Código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6A632FD-1BE0-FEB5-2970-62F485E950DC}"/>
              </a:ext>
            </a:extLst>
          </p:cNvPr>
          <p:cNvSpPr txBox="1"/>
          <p:nvPr/>
        </p:nvSpPr>
        <p:spPr>
          <a:xfrm>
            <a:off x="319790" y="3013782"/>
            <a:ext cx="115524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Pedirle a la IA que escriba un script desde cero y, lo más importante, que te explique línea por línea cómo funciona.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94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23A82A-DCFA-2785-CF46-D7626092F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E303E3F-D2E2-1344-E98F-916DF30AEF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3" r="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067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71A9B3-534F-1B2D-DC5F-7B625560D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D2C8AB4-2E46-064B-1D5C-37E535E2CC03}"/>
              </a:ext>
            </a:extLst>
          </p:cNvPr>
          <p:cNvSpPr txBox="1"/>
          <p:nvPr/>
        </p:nvSpPr>
        <p:spPr>
          <a:xfrm>
            <a:off x="0" y="1154525"/>
            <a:ext cx="118722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5. Depuración (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Debugging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) Asistido por IA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BCF4432-C997-77D3-54AF-663E3B5EA4A7}"/>
              </a:ext>
            </a:extLst>
          </p:cNvPr>
          <p:cNvSpPr txBox="1"/>
          <p:nvPr/>
        </p:nvSpPr>
        <p:spPr>
          <a:xfrm>
            <a:off x="319790" y="3013782"/>
            <a:ext cx="115524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Tomar un código que arroja error, pegarlo en la IA y pedirle que encuentre la falla y sugiera la solución.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053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25C4CA-7956-CF8B-01C5-01AFD3723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59FFC64-922E-5668-94A0-A22C92F5F6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99" r="595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580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F532F9-5A8E-B34E-8FBE-D043E3FE7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0E0412-456B-FCCD-80C8-B6A633B3D9F1}"/>
              </a:ext>
            </a:extLst>
          </p:cNvPr>
          <p:cNvSpPr txBox="1"/>
          <p:nvPr/>
        </p:nvSpPr>
        <p:spPr>
          <a:xfrm>
            <a:off x="159895" y="1319417"/>
            <a:ext cx="11872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Refactorización y Optimización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A0C2760-F2A1-0F8D-9BB6-BD5477DE31BB}"/>
              </a:ext>
            </a:extLst>
          </p:cNvPr>
          <p:cNvSpPr txBox="1"/>
          <p:nvPr/>
        </p:nvSpPr>
        <p:spPr>
          <a:xfrm>
            <a:off x="319790" y="3013782"/>
            <a:ext cx="115524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Solicitar a la IA que tome un código que funciona lento o está desordenado y lo haga más limpio y eficiente.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799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4E3731-943D-BAB6-60AE-F0A6EBE39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F6EE0BD-93BC-2450-B388-CEC352AB30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094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053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9C9B69-F73B-A38D-86CF-5FB09D91D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966F2F43-5BD5-BD59-B150-956A7A227CEA}"/>
              </a:ext>
            </a:extLst>
          </p:cNvPr>
          <p:cNvSpPr txBox="1"/>
          <p:nvPr/>
        </p:nvSpPr>
        <p:spPr>
          <a:xfrm>
            <a:off x="159895" y="1319417"/>
            <a:ext cx="118722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Traducción entre Lenguajes de Programación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7BC6407-1906-B26A-C348-F5563EEC7AFC}"/>
              </a:ext>
            </a:extLst>
          </p:cNvPr>
          <p:cNvSpPr txBox="1"/>
          <p:nvPr/>
        </p:nvSpPr>
        <p:spPr>
          <a:xfrm>
            <a:off x="319790" y="3073743"/>
            <a:ext cx="115524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Usar la IA para migrar lógica de un lenguaje a otro (ej. de fórmulas complejas de Excel a Python).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888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EB94EA-338C-8E25-72DA-D9C94D3C1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2FA9A5B-EF94-F988-4774-089D060165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3" r="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91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E134C-A5F4-2F3F-7D99-572ACE9DB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101AB03-CD9F-9B3C-FD93-3D3F6850ACC7}"/>
              </a:ext>
            </a:extLst>
          </p:cNvPr>
          <p:cNvSpPr txBox="1"/>
          <p:nvPr/>
        </p:nvSpPr>
        <p:spPr>
          <a:xfrm>
            <a:off x="3421692" y="1949004"/>
            <a:ext cx="5707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BIBLIOGRAFÍA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1DA2374-3798-5E27-23B9-6864CCA8A8FD}"/>
              </a:ext>
            </a:extLst>
          </p:cNvPr>
          <p:cNvSpPr txBox="1"/>
          <p:nvPr/>
        </p:nvSpPr>
        <p:spPr>
          <a:xfrm>
            <a:off x="2790469" y="3153594"/>
            <a:ext cx="696976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Wolfram, S. (2023). What Is ChatGPT Doing ... and Why Does It Work? Wolfram Media.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Mollick, E. (2024). Co-Intelligence: Living and Working with AI. Portfolio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Lessig, L. (2006). Code: And Other Laws of Cyberspace, Version 2.0. Basic Books.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Jonas, H. (1984). The Imperative of Responsibility: In Search of an Ethics for the Technological Age. University of Chicago Press.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>
                <a:latin typeface="Century Gothic" panose="020B0502020202020204" pitchFamily="34" charset="0"/>
              </a:rPr>
              <a:t>Google </a:t>
            </a:r>
            <a:r>
              <a:rPr lang="es-CO" sz="1400" dirty="0" err="1">
                <a:latin typeface="Century Gothic" panose="020B0502020202020204" pitchFamily="34" charset="0"/>
              </a:rPr>
              <a:t>Colab</a:t>
            </a:r>
            <a:r>
              <a:rPr lang="es-CO" sz="1400" dirty="0">
                <a:latin typeface="Century Gothic" panose="020B0502020202020204" pitchFamily="34" charset="0"/>
              </a:rPr>
              <a:t>. (s.f.). </a:t>
            </a:r>
            <a:r>
              <a:rPr lang="es-CO" sz="1400" dirty="0" err="1">
                <a:latin typeface="Century Gothic" panose="020B0502020202020204" pitchFamily="34" charset="0"/>
              </a:rPr>
              <a:t>Welcome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to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Colaboratory</a:t>
            </a:r>
            <a:r>
              <a:rPr lang="es-CO" sz="1400" dirty="0">
                <a:latin typeface="Century Gothic" panose="020B0502020202020204" pitchFamily="34" charset="0"/>
              </a:rPr>
              <a:t>. Recuperado de google.com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>
                <a:latin typeface="Century Gothic" panose="020B0502020202020204" pitchFamily="34" charset="0"/>
              </a:rPr>
              <a:t>Pandas </a:t>
            </a:r>
            <a:r>
              <a:rPr lang="es-CO" sz="1400" dirty="0" err="1">
                <a:latin typeface="Century Gothic" panose="020B0502020202020204" pitchFamily="34" charset="0"/>
              </a:rPr>
              <a:t>Development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Team</a:t>
            </a:r>
            <a:r>
              <a:rPr lang="es-CO" sz="1400" dirty="0">
                <a:latin typeface="Century Gothic" panose="020B0502020202020204" pitchFamily="34" charset="0"/>
              </a:rPr>
              <a:t>. (2026). pandas </a:t>
            </a:r>
            <a:r>
              <a:rPr lang="es-CO" sz="1400" dirty="0" err="1">
                <a:latin typeface="Century Gothic" panose="020B0502020202020204" pitchFamily="34" charset="0"/>
              </a:rPr>
              <a:t>documentation</a:t>
            </a:r>
            <a:r>
              <a:rPr lang="es-CO" sz="1400" dirty="0">
                <a:latin typeface="Century Gothic" panose="020B0502020202020204" pitchFamily="34" charset="0"/>
              </a:rPr>
              <a:t>. Recuperado de pydata.org</a:t>
            </a:r>
          </a:p>
        </p:txBody>
      </p:sp>
    </p:spTree>
    <p:extLst>
      <p:ext uri="{BB962C8B-B14F-4D97-AF65-F5344CB8AC3E}">
        <p14:creationId xmlns:p14="http://schemas.microsoft.com/office/powerpoint/2010/main" val="846470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85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C0C55DEB-7567-F3C5-BC31-DA6E7B9E20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6066" y="2387008"/>
            <a:ext cx="7399867" cy="1183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sz="6000" b="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MODULO</a:t>
            </a:r>
            <a:r>
              <a:rPr sz="6000" b="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 </a:t>
            </a:r>
            <a:r>
              <a:rPr lang="es-CO" sz="6000" spc="-5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2</a:t>
            </a:r>
            <a:endParaRPr sz="6000" dirty="0">
              <a:latin typeface="Century Gothic" panose="020B0502020202020204" pitchFamily="34" charset="0"/>
              <a:cs typeface="Arial MT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E090111D-BE83-4776-9AB2-6EB13FBB8AC4}"/>
              </a:ext>
            </a:extLst>
          </p:cNvPr>
          <p:cNvSpPr txBox="1">
            <a:spLocks/>
          </p:cNvSpPr>
          <p:nvPr/>
        </p:nvSpPr>
        <p:spPr>
          <a:xfrm>
            <a:off x="1679882" y="2978548"/>
            <a:ext cx="8468458" cy="1092094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lang="es-CO" sz="2800" spc="-10" dirty="0">
                <a:solidFill>
                  <a:srgbClr val="55ADFF"/>
                </a:solidFill>
                <a:latin typeface="Century Gothic" panose="020B0502020202020204" pitchFamily="34" charset="0"/>
              </a:rPr>
              <a:t>INGENIERÍA DE PROMPTS PARA CÓDIGO</a:t>
            </a:r>
            <a:endParaRPr lang="es-CO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1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0" y="1154525"/>
            <a:ext cx="118722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1. Modelos de Lenguaje en la Programación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71C3600-D3BB-EC72-6C55-C243AFD94DE5}"/>
              </a:ext>
            </a:extLst>
          </p:cNvPr>
          <p:cNvSpPr txBox="1"/>
          <p:nvPr/>
        </p:nvSpPr>
        <p:spPr>
          <a:xfrm>
            <a:off x="319790" y="3013782"/>
            <a:ext cx="115524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Entender las capacidades y límites de modelos como GPT-4, Claude 3.5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Sonnet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 y herramientas integradas como GitHub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Copilot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294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93E46A8-4D00-B55F-D518-F69B077981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52" r="44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3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D4B95A-4B40-269E-9518-DC25E0C24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DC1527D-BD39-FC70-0E7F-F69B21863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" y="0"/>
            <a:ext cx="121890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94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52830D-4029-D4F3-10CA-43873E3FD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90E24236-46FE-A3EA-3FE3-39FCBAD85971}"/>
              </a:ext>
            </a:extLst>
          </p:cNvPr>
          <p:cNvSpPr txBox="1"/>
          <p:nvPr/>
        </p:nvSpPr>
        <p:spPr>
          <a:xfrm>
            <a:off x="0" y="1154525"/>
            <a:ext cx="118722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2. El 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Prompt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de Programación Perfecto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390D80E-8D56-B7A9-A2C9-02F4B5BA0CF5}"/>
              </a:ext>
            </a:extLst>
          </p:cNvPr>
          <p:cNvSpPr txBox="1"/>
          <p:nvPr/>
        </p:nvSpPr>
        <p:spPr>
          <a:xfrm>
            <a:off x="319790" y="3013782"/>
            <a:ext cx="115524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Estructurar instrucciones técnicas: Contexto (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Stack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 tecnológico), Requerimiento (Lógica), y Restricciones (Formato).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72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93001E-226A-03B2-4598-6A10EAB7C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2995387-BA61-B31B-26D0-2254870769B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30" r="564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20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ABC1AD-8B37-7EFB-9FB9-DC9B702AF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B914160-4835-5878-D415-715F6DE002F9}"/>
              </a:ext>
            </a:extLst>
          </p:cNvPr>
          <p:cNvSpPr txBox="1"/>
          <p:nvPr/>
        </p:nvSpPr>
        <p:spPr>
          <a:xfrm>
            <a:off x="0" y="1154525"/>
            <a:ext cx="118722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3. Zero-Shot, Few-Shot y Chain of Thought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D4500C8-A28E-FBB3-2230-4AA145B441EA}"/>
              </a:ext>
            </a:extLst>
          </p:cNvPr>
          <p:cNvSpPr txBox="1"/>
          <p:nvPr/>
        </p:nvSpPr>
        <p:spPr>
          <a:xfrm>
            <a:off x="319790" y="3013782"/>
            <a:ext cx="115524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Aplicar técnicas avanzadas de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prompting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 para que la IA resuelva problemas de lógica paso a paso sin alucinar.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011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17EC27-12B0-643F-F50A-725979DEC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B1F8DC1-0C5C-58F8-23EE-AF78CEF502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3" r="244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471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325</Words>
  <Application>Microsoft Office PowerPoint</Application>
  <PresentationFormat>Panorámica</PresentationFormat>
  <Paragraphs>23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Wingdings</vt:lpstr>
      <vt:lpstr>Tema de Office</vt:lpstr>
      <vt:lpstr>Presentación de PowerPoint</vt:lpstr>
      <vt:lpstr>MODULO 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Sebas</dc:creator>
  <cp:lastModifiedBy>JENNY STEPHANIE ENRIQUEZ GUERRERO</cp:lastModifiedBy>
  <cp:revision>5</cp:revision>
  <dcterms:created xsi:type="dcterms:W3CDTF">2025-12-08T23:42:15Z</dcterms:created>
  <dcterms:modified xsi:type="dcterms:W3CDTF">2026-04-21T19:52:05Z</dcterms:modified>
</cp:coreProperties>
</file>