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70" r:id="rId14"/>
    <p:sldId id="269" r:id="rId15"/>
    <p:sldId id="272" r:id="rId16"/>
    <p:sldId id="273" r:id="rId17"/>
    <p:sldId id="261" r:id="rId18"/>
    <p:sldId id="260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/>
    <p:restoredTop sz="94720"/>
  </p:normalViewPr>
  <p:slideViewPr>
    <p:cSldViewPr snapToGrid="0">
      <p:cViewPr varScale="1">
        <p:scale>
          <a:sx n="51" d="100"/>
          <a:sy n="51" d="100"/>
        </p:scale>
        <p:origin x="67" y="6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452B31-F241-84DE-DA4D-5A74C98F0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330A582-F0F3-7082-58BF-44D56CE86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36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35DB62-E705-B20B-5E14-7AAAD92F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891A353-D9CB-CC0E-8DAC-EDBE1B30AAF3}"/>
              </a:ext>
            </a:extLst>
          </p:cNvPr>
          <p:cNvSpPr txBox="1"/>
          <p:nvPr/>
        </p:nvSpPr>
        <p:spPr>
          <a:xfrm>
            <a:off x="309796" y="1299920"/>
            <a:ext cx="11572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Visualización de Datos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2B3B8C0-CEC1-2B8F-0936-3378B1D18025}"/>
              </a:ext>
            </a:extLst>
          </p:cNvPr>
          <p:cNvSpPr txBox="1"/>
          <p:nvPr/>
        </p:nvSpPr>
        <p:spPr>
          <a:xfrm>
            <a:off x="309796" y="2829393"/>
            <a:ext cx="115724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Generar gráficos estadísticos interactivos (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Matplotlib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/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Seaborn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) mediante comandos simples a la IA.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365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31E43B-646F-8018-726A-5ECE6554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A964809-E6DE-47A5-85A9-97B206C88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55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5BA041-848E-D1CD-9CD4-ADD1B4A1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35DFB4-70D5-4FD1-29DA-3599C1214591}"/>
              </a:ext>
            </a:extLst>
          </p:cNvPr>
          <p:cNvSpPr txBox="1"/>
          <p:nvPr/>
        </p:nvSpPr>
        <p:spPr>
          <a:xfrm>
            <a:off x="309796" y="1299920"/>
            <a:ext cx="11572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Web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Scraping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Básico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374EF1D-58A2-1E76-D0DB-B19D7820B2A0}"/>
              </a:ext>
            </a:extLst>
          </p:cNvPr>
          <p:cNvSpPr txBox="1"/>
          <p:nvPr/>
        </p:nvSpPr>
        <p:spPr>
          <a:xfrm>
            <a:off x="309796" y="2829393"/>
            <a:ext cx="115724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Crear un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bot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asistido por IA que extraiga información pública de páginas web (ej. precios, leyes, noticias).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898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4BEB79-F7B8-11C9-32D7-E0501AAE8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CEB6504-9A3F-155C-2E0A-D3E3FB0A9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21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B86162-A18C-D9C8-4836-FA3E7F6E5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8F9DCBC-6C8A-013E-407A-3BDA08BB08C0}"/>
              </a:ext>
            </a:extLst>
          </p:cNvPr>
          <p:cNvSpPr txBox="1"/>
          <p:nvPr/>
        </p:nvSpPr>
        <p:spPr>
          <a:xfrm>
            <a:off x="309796" y="1299920"/>
            <a:ext cx="11572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Proyecto Práctico Python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8294C3-7307-15D4-B014-45E60C3562C6}"/>
              </a:ext>
            </a:extLst>
          </p:cNvPr>
          <p:cNvSpPr txBox="1"/>
          <p:nvPr/>
        </p:nvSpPr>
        <p:spPr>
          <a:xfrm>
            <a:off x="309796" y="2829393"/>
            <a:ext cx="115724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Construir una herramienta que automatice un reporte en Excel que normalmente tomaría horas.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724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FA6C6-C52C-3EE3-447C-BE29BCA13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1CD28CD-5EF4-2088-5F0B-038D11983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70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3430122" y="1993973"/>
            <a:ext cx="565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BIBLIOGRAFÍA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4E6D083-831B-894C-CD45-C981B286C469}"/>
              </a:ext>
            </a:extLst>
          </p:cNvPr>
          <p:cNvSpPr txBox="1"/>
          <p:nvPr/>
        </p:nvSpPr>
        <p:spPr>
          <a:xfrm>
            <a:off x="2611119" y="3222239"/>
            <a:ext cx="69697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Wolfram, S. (2023). What Is ChatGPT Doing ... and Why Does It Work? Wolfram Media.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Mollick, E. (2024). Co-Intelligence: Living and Working with AI. Portfolio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Lessig, L. (2006). Code: And Other Laws of Cyberspace, Version 2.0. Basic Books.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Jonas, H. (1984). The Imperative of Responsibility: In Search of an Ethics for the Technological Age. University of Chicago Press.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Google </a:t>
            </a:r>
            <a:r>
              <a:rPr lang="es-CO" sz="1400" dirty="0" err="1">
                <a:latin typeface="Century Gothic" panose="020B0502020202020204" pitchFamily="34" charset="0"/>
              </a:rPr>
              <a:t>Colab</a:t>
            </a:r>
            <a:r>
              <a:rPr lang="es-CO" sz="1400" dirty="0">
                <a:latin typeface="Century Gothic" panose="020B0502020202020204" pitchFamily="34" charset="0"/>
              </a:rPr>
              <a:t>. (s.f.). </a:t>
            </a:r>
            <a:r>
              <a:rPr lang="es-CO" sz="1400" dirty="0" err="1">
                <a:latin typeface="Century Gothic" panose="020B0502020202020204" pitchFamily="34" charset="0"/>
              </a:rPr>
              <a:t>Welcome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Colaboratory</a:t>
            </a:r>
            <a:r>
              <a:rPr lang="es-CO" sz="1400" dirty="0">
                <a:latin typeface="Century Gothic" panose="020B0502020202020204" pitchFamily="34" charset="0"/>
              </a:rPr>
              <a:t>. Recuperado de google.com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Pandas </a:t>
            </a:r>
            <a:r>
              <a:rPr lang="es-CO" sz="1400" dirty="0" err="1">
                <a:latin typeface="Century Gothic" panose="020B0502020202020204" pitchFamily="34" charset="0"/>
              </a:rPr>
              <a:t>Development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Team</a:t>
            </a:r>
            <a:r>
              <a:rPr lang="es-CO" sz="1400" dirty="0">
                <a:latin typeface="Century Gothic" panose="020B0502020202020204" pitchFamily="34" charset="0"/>
              </a:rPr>
              <a:t>. (2026). pandas </a:t>
            </a:r>
            <a:r>
              <a:rPr lang="es-CO" sz="1400" dirty="0" err="1">
                <a:latin typeface="Century Gothic" panose="020B0502020202020204" pitchFamily="34" charset="0"/>
              </a:rPr>
              <a:t>documentation</a:t>
            </a:r>
            <a:r>
              <a:rPr lang="es-CO" sz="1400" dirty="0">
                <a:latin typeface="Century Gothic" panose="020B0502020202020204" pitchFamily="34" charset="0"/>
              </a:rPr>
              <a:t>. Recuperado de pydata.org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CO"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3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614597" y="2904425"/>
            <a:ext cx="11392523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ES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PYTHON BÁSICO PARA ANÁLISIS Y AUTOMATIZACIÓN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309796" y="1299920"/>
            <a:ext cx="115724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1. Entornos de Desarrollo en la Nube (Google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Colab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309796" y="3429000"/>
            <a:ext cx="115724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Ejecutar código Python directamente desde el navegador sin instalar programas complicados en el computador.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825F97F-5BF7-B024-83BF-BC4B24643D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2AE4E1-BFD3-D73C-9DFB-89451F235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35540A3-C504-BE01-4E1C-332CE1772234}"/>
              </a:ext>
            </a:extLst>
          </p:cNvPr>
          <p:cNvSpPr txBox="1"/>
          <p:nvPr/>
        </p:nvSpPr>
        <p:spPr>
          <a:xfrm>
            <a:off x="309796" y="1299920"/>
            <a:ext cx="115724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2. Sintaxis Básica de Python con IA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3BA1F5-9160-0850-2BC0-A31BAEB432B3}"/>
              </a:ext>
            </a:extLst>
          </p:cNvPr>
          <p:cNvSpPr txBox="1"/>
          <p:nvPr/>
        </p:nvSpPr>
        <p:spPr>
          <a:xfrm>
            <a:off x="309796" y="3429000"/>
            <a:ext cx="1157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Leer y modificar variables, listas y diccionarios generados por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ChatGPT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747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40F978-45F1-B8C0-0E27-2C2EE791F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3133164-3085-1FC1-8FE1-E6D988245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79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CB233C-AF99-2DE3-6056-037899EB3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C820B78-8B73-353B-4424-384627DB3679}"/>
              </a:ext>
            </a:extLst>
          </p:cNvPr>
          <p:cNvSpPr txBox="1"/>
          <p:nvPr/>
        </p:nvSpPr>
        <p:spPr>
          <a:xfrm>
            <a:off x="309796" y="1299920"/>
            <a:ext cx="115724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3. Manipulación de Archivos (CSV y Excel)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9FB73C-2B1E-F1E5-2428-E1198707FFAD}"/>
              </a:ext>
            </a:extLst>
          </p:cNvPr>
          <p:cNvSpPr txBox="1"/>
          <p:nvPr/>
        </p:nvSpPr>
        <p:spPr>
          <a:xfrm>
            <a:off x="309796" y="3429000"/>
            <a:ext cx="115724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Generar scripts con IA para abrir, leer, modificar y guardar grandes bases de datos automáticamente.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631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C9BCD2-F2C1-489E-F700-184601048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4A53003-04E5-2B56-8CDB-AA2DCB740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00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8E8FC8-47F0-15ED-1CA9-AAED78E05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DA74B88-5BCD-58C8-C524-CC1C818E8059}"/>
              </a:ext>
            </a:extLst>
          </p:cNvPr>
          <p:cNvSpPr txBox="1"/>
          <p:nvPr/>
        </p:nvSpPr>
        <p:spPr>
          <a:xfrm>
            <a:off x="309796" y="1299920"/>
            <a:ext cx="115724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4. Análisis de Datos Rápido (Pandas básico)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0057A85-6D31-6579-CE88-F6E8128B5497}"/>
              </a:ext>
            </a:extLst>
          </p:cNvPr>
          <p:cNvSpPr txBox="1"/>
          <p:nvPr/>
        </p:nvSpPr>
        <p:spPr>
          <a:xfrm>
            <a:off x="309796" y="3429000"/>
            <a:ext cx="115724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Pedirle a la IA que cruce bases de datos, limpie valores nulos y agrupe información en segundos.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3858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297</Words>
  <Application>Microsoft Office PowerPoint</Application>
  <PresentationFormat>Panorámica</PresentationFormat>
  <Paragraphs>23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MODULO 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</dc:creator>
  <cp:lastModifiedBy>JENNY STEPHANIE ENRIQUEZ GUERRERO</cp:lastModifiedBy>
  <cp:revision>3</cp:revision>
  <dcterms:created xsi:type="dcterms:W3CDTF">2025-12-08T23:42:15Z</dcterms:created>
  <dcterms:modified xsi:type="dcterms:W3CDTF">2026-04-21T00:25:31Z</dcterms:modified>
</cp:coreProperties>
</file>