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60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9CB1A9-B1FA-8FDB-114B-A660F9C14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1A36383-18BB-50C0-B942-CB0CDF2CC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2" r="2852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45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9EC64C-B12F-C564-195B-53B23B589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71F5FB8-6284-05C4-1850-F308E810D909}"/>
              </a:ext>
            </a:extLst>
          </p:cNvPr>
          <p:cNvSpPr txBox="1"/>
          <p:nvPr/>
        </p:nvSpPr>
        <p:spPr>
          <a:xfrm>
            <a:off x="834444" y="918061"/>
            <a:ext cx="1052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Integración de Lógica en Low-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Code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DD9C463-BA2A-6B90-6D29-570BFAA5DA8B}"/>
              </a:ext>
            </a:extLst>
          </p:cNvPr>
          <p:cNvSpPr txBox="1"/>
          <p:nvPr/>
        </p:nvSpPr>
        <p:spPr>
          <a:xfrm>
            <a:off x="734506" y="2897240"/>
            <a:ext cx="107229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Conectar botones e interfaces a bases de datos simples (Google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Sheets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o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Airtable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944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7F033A-DA1E-3444-68C8-6A1DFBDF1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03D32F4-ABFD-FA81-FBAF-CE88B457D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0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A54C46-78EC-BD4E-4C7D-5CA157C4A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1E21471-A7AA-DD92-8865-DF40170C2BBA}"/>
              </a:ext>
            </a:extLst>
          </p:cNvPr>
          <p:cNvSpPr txBox="1"/>
          <p:nvPr/>
        </p:nvSpPr>
        <p:spPr>
          <a:xfrm>
            <a:off x="834444" y="918061"/>
            <a:ext cx="10523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Despliegue (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Deployment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2B64DC4-ACE3-D825-C411-9960398A4C74}"/>
              </a:ext>
            </a:extLst>
          </p:cNvPr>
          <p:cNvSpPr txBox="1"/>
          <p:nvPr/>
        </p:nvSpPr>
        <p:spPr>
          <a:xfrm>
            <a:off x="734506" y="2897240"/>
            <a:ext cx="10722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Publicar tu aplicación o página web en internet de forma gratuita para que otros puedan usarla.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72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B735C6-5B84-89A5-EAE3-D3C14420B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63B7542-94BF-C20D-DE9A-B298738BB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79" r="815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87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557126" y="1469319"/>
            <a:ext cx="5077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F280505-8F1C-6413-0DC4-C6AF213D2921}"/>
              </a:ext>
            </a:extLst>
          </p:cNvPr>
          <p:cNvSpPr txBox="1"/>
          <p:nvPr/>
        </p:nvSpPr>
        <p:spPr>
          <a:xfrm>
            <a:off x="2506179" y="3234245"/>
            <a:ext cx="69697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Wolfram, S. (2023). What Is ChatGPT Doing ... and Why Does It Work? Wolfram Media.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Mollick, E. (2024). Co-Intelligence: Living and Working with AI. Portfolio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Lessig, L. (2006). Code: And Other Laws of Cyberspace, Version 2.0. Basic Books.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Jonas, H. (1984). The Imperative of Responsibility: In Search of an Ethics for the Technological Age. University of Chicago Press.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Google </a:t>
            </a:r>
            <a:r>
              <a:rPr lang="es-CO" sz="1400" dirty="0" err="1">
                <a:latin typeface="Century Gothic" panose="020B0502020202020204" pitchFamily="34" charset="0"/>
              </a:rPr>
              <a:t>Colab</a:t>
            </a:r>
            <a:r>
              <a:rPr lang="es-CO" sz="1400" dirty="0">
                <a:latin typeface="Century Gothic" panose="020B0502020202020204" pitchFamily="34" charset="0"/>
              </a:rPr>
              <a:t>. (s.f.). </a:t>
            </a:r>
            <a:r>
              <a:rPr lang="es-CO" sz="1400" dirty="0" err="1">
                <a:latin typeface="Century Gothic" panose="020B0502020202020204" pitchFamily="34" charset="0"/>
              </a:rPr>
              <a:t>Welcome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Colaboratory</a:t>
            </a:r>
            <a:r>
              <a:rPr lang="es-CO" sz="1400" dirty="0">
                <a:latin typeface="Century Gothic" panose="020B0502020202020204" pitchFamily="34" charset="0"/>
              </a:rPr>
              <a:t>. Recuperado de google.com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Pandas </a:t>
            </a:r>
            <a:r>
              <a:rPr lang="es-CO" sz="1400" dirty="0" err="1">
                <a:latin typeface="Century Gothic" panose="020B0502020202020204" pitchFamily="34" charset="0"/>
              </a:rPr>
              <a:t>Development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Team</a:t>
            </a:r>
            <a:r>
              <a:rPr lang="es-CO" sz="1400" dirty="0">
                <a:latin typeface="Century Gothic" panose="020B0502020202020204" pitchFamily="34" charset="0"/>
              </a:rPr>
              <a:t>. (2026). pandas </a:t>
            </a:r>
            <a:r>
              <a:rPr lang="es-CO" sz="1400" dirty="0" err="1">
                <a:latin typeface="Century Gothic" panose="020B0502020202020204" pitchFamily="34" charset="0"/>
              </a:rPr>
              <a:t>documentation</a:t>
            </a:r>
            <a:r>
              <a:rPr lang="es-CO" sz="1400" dirty="0">
                <a:latin typeface="Century Gothic" panose="020B0502020202020204" pitchFamily="34" charset="0"/>
              </a:rPr>
              <a:t>. Recuperado de pydata.org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CO"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4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1889745" y="3024042"/>
            <a:ext cx="8728288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ES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DESARROLLO WEB RÁPIDO Y LOW-CODE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834444" y="918061"/>
            <a:ext cx="1052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 Entendiendo la Web: HTML, CSS y JavaScript</a:t>
            </a:r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734506" y="2897240"/>
            <a:ext cx="10722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Diferenciar la estructura (HTML), el diseño (CSS) y la interactividad (JS) de una página.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16A05C4-E078-D3C0-75B6-23E39C1588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09F024-FFEF-4143-48F7-974AD08E1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A3221F-7A14-70A0-6DD7-BCA17400CE1A}"/>
              </a:ext>
            </a:extLst>
          </p:cNvPr>
          <p:cNvSpPr txBox="1"/>
          <p:nvPr/>
        </p:nvSpPr>
        <p:spPr>
          <a:xfrm>
            <a:off x="834444" y="918061"/>
            <a:ext cx="1052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Creando Interfaces (Front-end) con Prompts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9A2B061-9F52-0F85-EAD3-BE04B65228A9}"/>
              </a:ext>
            </a:extLst>
          </p:cNvPr>
          <p:cNvSpPr txBox="1"/>
          <p:nvPr/>
        </p:nvSpPr>
        <p:spPr>
          <a:xfrm>
            <a:off x="734506" y="2897240"/>
            <a:ext cx="10722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Describir a la IA cómo quieres que luzca una aplicación web para que genere el código visual completo.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744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B9E34-FFDC-94E8-31F8-FAE40CCA6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F96CF1-3610-8CA1-27F1-8165DC4487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954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92B178-0023-5C74-3A5C-5BB008597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35DB289-8D85-CF2A-77B9-B76C9A73F56D}"/>
              </a:ext>
            </a:extLst>
          </p:cNvPr>
          <p:cNvSpPr txBox="1"/>
          <p:nvPr/>
        </p:nvSpPr>
        <p:spPr>
          <a:xfrm>
            <a:off x="834444" y="918061"/>
            <a:ext cx="1052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</a:t>
            </a:r>
            <a:r>
              <a:rPr lang="en-U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Herramientas</a:t>
            </a:r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Generativas</a:t>
            </a:r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de UI/UX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EA44C3C-4816-FC1C-6588-8269F89DE5B3}"/>
              </a:ext>
            </a:extLst>
          </p:cNvPr>
          <p:cNvSpPr txBox="1"/>
          <p:nvPr/>
        </p:nvSpPr>
        <p:spPr>
          <a:xfrm>
            <a:off x="734506" y="2897240"/>
            <a:ext cx="10722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Usar plataformas como v0.dev o herramientas similares para transformar bocetos a código instantáneamente.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68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697952-A805-7C67-F10A-167230688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62724F8-8F8D-980C-7A8A-5F39A611C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47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978178-6446-A28F-319A-6F334E9E6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875B82A-86E5-9F41-376F-4EF96132818E}"/>
              </a:ext>
            </a:extLst>
          </p:cNvPr>
          <p:cNvSpPr txBox="1"/>
          <p:nvPr/>
        </p:nvSpPr>
        <p:spPr>
          <a:xfrm>
            <a:off x="834444" y="918061"/>
            <a:ext cx="105230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</a:t>
            </a:r>
            <a:r>
              <a:rPr lang="en-U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Plataformas</a:t>
            </a:r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Low-Code / No-Code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02983A4-6FA0-4CE8-4F02-092F630C0A28}"/>
              </a:ext>
            </a:extLst>
          </p:cNvPr>
          <p:cNvSpPr txBox="1"/>
          <p:nvPr/>
        </p:nvSpPr>
        <p:spPr>
          <a:xfrm>
            <a:off x="734506" y="2897240"/>
            <a:ext cx="10722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Construir aplicaciones funcionales usando interfaces visuales (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Glide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Bubble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o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FlutterFlow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) apoyadas por IA.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7142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277</Words>
  <Application>Microsoft Office PowerPoint</Application>
  <PresentationFormat>Panorámica</PresentationFormat>
  <Paragraphs>21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4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3</cp:revision>
  <dcterms:created xsi:type="dcterms:W3CDTF">2025-12-08T23:42:15Z</dcterms:created>
  <dcterms:modified xsi:type="dcterms:W3CDTF">2026-04-21T00:32:16Z</dcterms:modified>
</cp:coreProperties>
</file>